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75" r:id="rId2"/>
    <p:sldId id="265" r:id="rId3"/>
    <p:sldId id="283" r:id="rId4"/>
    <p:sldId id="270" r:id="rId5"/>
    <p:sldId id="273" r:id="rId6"/>
    <p:sldId id="262" r:id="rId7"/>
    <p:sldId id="263" r:id="rId8"/>
    <p:sldId id="284" r:id="rId9"/>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2" d="100"/>
          <a:sy n="12" d="100"/>
        </p:scale>
        <p:origin x="2184" y="1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eg>
</file>

<file path=ppt/media/image4.jpe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3B1945-CA59-4ACB-8940-24FE3D7A495E}" type="datetimeFigureOut">
              <a:rPr lang="en-US" smtClean="0"/>
              <a:t>7/6/2023</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2A26A2-114E-4B30-80A6-3FB681D8BC59}" type="slidenum">
              <a:rPr lang="en-US" smtClean="0"/>
              <a:t>‹#›</a:t>
            </a:fld>
            <a:endParaRPr lang="en-US"/>
          </a:p>
        </p:txBody>
      </p:sp>
    </p:spTree>
    <p:extLst>
      <p:ext uri="{BB962C8B-B14F-4D97-AF65-F5344CB8AC3E}">
        <p14:creationId xmlns:p14="http://schemas.microsoft.com/office/powerpoint/2010/main" val="1053605358"/>
      </p:ext>
    </p:extLst>
  </p:cSld>
  <p:clrMap bg1="lt1" tx1="dk1" bg2="lt2" tx2="dk2" accent1="accent1" accent2="accent2" accent3="accent3" accent4="accent4" accent5="accent5" accent6="accent6" hlink="hlink" folHlink="folHlink"/>
  <p:notesStyle>
    <a:lvl1pPr marL="0" algn="l" defTabSz="3072384" rtl="0" eaLnBrk="1" latinLnBrk="0" hangingPunct="1">
      <a:defRPr sz="4032" kern="1200">
        <a:solidFill>
          <a:schemeClr val="tx1"/>
        </a:solidFill>
        <a:latin typeface="+mn-lt"/>
        <a:ea typeface="+mn-ea"/>
        <a:cs typeface="+mn-cs"/>
      </a:defRPr>
    </a:lvl1pPr>
    <a:lvl2pPr marL="1536192" algn="l" defTabSz="3072384" rtl="0" eaLnBrk="1" latinLnBrk="0" hangingPunct="1">
      <a:defRPr sz="4032" kern="1200">
        <a:solidFill>
          <a:schemeClr val="tx1"/>
        </a:solidFill>
        <a:latin typeface="+mn-lt"/>
        <a:ea typeface="+mn-ea"/>
        <a:cs typeface="+mn-cs"/>
      </a:defRPr>
    </a:lvl2pPr>
    <a:lvl3pPr marL="3072384" algn="l" defTabSz="3072384" rtl="0" eaLnBrk="1" latinLnBrk="0" hangingPunct="1">
      <a:defRPr sz="4032" kern="1200">
        <a:solidFill>
          <a:schemeClr val="tx1"/>
        </a:solidFill>
        <a:latin typeface="+mn-lt"/>
        <a:ea typeface="+mn-ea"/>
        <a:cs typeface="+mn-cs"/>
      </a:defRPr>
    </a:lvl3pPr>
    <a:lvl4pPr marL="4608576" algn="l" defTabSz="3072384" rtl="0" eaLnBrk="1" latinLnBrk="0" hangingPunct="1">
      <a:defRPr sz="4032" kern="1200">
        <a:solidFill>
          <a:schemeClr val="tx1"/>
        </a:solidFill>
        <a:latin typeface="+mn-lt"/>
        <a:ea typeface="+mn-ea"/>
        <a:cs typeface="+mn-cs"/>
      </a:defRPr>
    </a:lvl4pPr>
    <a:lvl5pPr marL="6144768" algn="l" defTabSz="3072384" rtl="0" eaLnBrk="1" latinLnBrk="0" hangingPunct="1">
      <a:defRPr sz="4032" kern="1200">
        <a:solidFill>
          <a:schemeClr val="tx1"/>
        </a:solidFill>
        <a:latin typeface="+mn-lt"/>
        <a:ea typeface="+mn-ea"/>
        <a:cs typeface="+mn-cs"/>
      </a:defRPr>
    </a:lvl5pPr>
    <a:lvl6pPr marL="7680960" algn="l" defTabSz="3072384" rtl="0" eaLnBrk="1" latinLnBrk="0" hangingPunct="1">
      <a:defRPr sz="4032" kern="1200">
        <a:solidFill>
          <a:schemeClr val="tx1"/>
        </a:solidFill>
        <a:latin typeface="+mn-lt"/>
        <a:ea typeface="+mn-ea"/>
        <a:cs typeface="+mn-cs"/>
      </a:defRPr>
    </a:lvl6pPr>
    <a:lvl7pPr marL="9217152" algn="l" defTabSz="3072384" rtl="0" eaLnBrk="1" latinLnBrk="0" hangingPunct="1">
      <a:defRPr sz="4032" kern="1200">
        <a:solidFill>
          <a:schemeClr val="tx1"/>
        </a:solidFill>
        <a:latin typeface="+mn-lt"/>
        <a:ea typeface="+mn-ea"/>
        <a:cs typeface="+mn-cs"/>
      </a:defRPr>
    </a:lvl7pPr>
    <a:lvl8pPr marL="10753344" algn="l" defTabSz="3072384" rtl="0" eaLnBrk="1" latinLnBrk="0" hangingPunct="1">
      <a:defRPr sz="4032" kern="1200">
        <a:solidFill>
          <a:schemeClr val="tx1"/>
        </a:solidFill>
        <a:latin typeface="+mn-lt"/>
        <a:ea typeface="+mn-ea"/>
        <a:cs typeface="+mn-cs"/>
      </a:defRPr>
    </a:lvl8pPr>
    <a:lvl9pPr marL="12289536" algn="l" defTabSz="3072384" rtl="0" eaLnBrk="1" latinLnBrk="0" hangingPunct="1">
      <a:defRPr sz="403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3223564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4173732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5796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43664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1572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D83139-1814-42CF-AA76-969ED15A3C15}" type="datetimeFigureOut">
              <a:rPr lang="en-US" smtClean="0"/>
              <a:t>7/6/2023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527837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D83139-1814-42CF-AA76-969ED15A3C15}" type="datetimeFigureOut">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69441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D83139-1814-42CF-AA76-969ED15A3C15}" type="datetimeFigureOut">
              <a:rPr lang="en-US" smtClean="0"/>
              <a:t>7/6/2023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84923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D83139-1814-42CF-AA76-969ED15A3C15}" type="datetimeFigureOut">
              <a:rPr lang="en-US" smtClean="0"/>
              <a:t>7/6/2023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0856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D83139-1814-42CF-AA76-969ED15A3C15}" type="datetimeFigureOut">
              <a:rPr lang="en-US" smtClean="0"/>
              <a:t>7/6/2023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933212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73512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7/6/2023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1196910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EAD83139-1814-42CF-AA76-969ED15A3C15}" type="datetimeFigureOut">
              <a:rPr lang="en-US" smtClean="0"/>
              <a:t>7/6/2023</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378C016C-254C-4620-A0CF-60A4D6E4B5CB}" type="slidenum">
              <a:rPr lang="en-US" smtClean="0"/>
              <a:t>‹#›</a:t>
            </a:fld>
            <a:endParaRPr lang="en-US"/>
          </a:p>
        </p:txBody>
      </p:sp>
    </p:spTree>
    <p:extLst>
      <p:ext uri="{BB962C8B-B14F-4D97-AF65-F5344CB8AC3E}">
        <p14:creationId xmlns:p14="http://schemas.microsoft.com/office/powerpoint/2010/main" val="40290643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98197F3-A1F3-753F-6594-F21CA14AD7F9}"/>
              </a:ext>
            </a:extLst>
          </p:cNvPr>
          <p:cNvGrpSpPr/>
          <p:nvPr/>
        </p:nvGrpSpPr>
        <p:grpSpPr>
          <a:xfrm>
            <a:off x="435430" y="-1"/>
            <a:ext cx="26996570" cy="33091933"/>
            <a:chOff x="1223171" y="3"/>
            <a:chExt cx="24617084" cy="30175200"/>
          </a:xfrm>
        </p:grpSpPr>
        <p:pic>
          <p:nvPicPr>
            <p:cNvPr id="5" name="Picture 4">
              <a:extLst>
                <a:ext uri="{FF2B5EF4-FFF2-40B4-BE49-F238E27FC236}">
                  <a16:creationId xmlns:a16="http://schemas.microsoft.com/office/drawing/2014/main" id="{9202D027-D2AF-53D9-59AA-5BAC0BBCCB99}"/>
                </a:ext>
              </a:extLst>
            </p:cNvPr>
            <p:cNvPicPr>
              <a:picLocks noChangeAspect="1"/>
            </p:cNvPicPr>
            <p:nvPr/>
          </p:nvPicPr>
          <p:blipFill rotWithShape="1">
            <a:blip r:embed="rId2"/>
            <a:srcRect l="8056" r="23768"/>
            <a:stretch/>
          </p:blipFill>
          <p:spPr>
            <a:xfrm>
              <a:off x="1223171" y="3"/>
              <a:ext cx="17545327" cy="30175200"/>
            </a:xfrm>
            <a:prstGeom prst="rect">
              <a:avLst/>
            </a:prstGeom>
          </p:spPr>
        </p:pic>
        <p:pic>
          <p:nvPicPr>
            <p:cNvPr id="6" name="Picture 5">
              <a:extLst>
                <a:ext uri="{FF2B5EF4-FFF2-40B4-BE49-F238E27FC236}">
                  <a16:creationId xmlns:a16="http://schemas.microsoft.com/office/drawing/2014/main" id="{9FC22764-0A56-BCA2-8A1C-4A48373C21FB}"/>
                </a:ext>
              </a:extLst>
            </p:cNvPr>
            <p:cNvPicPr>
              <a:picLocks noChangeAspect="1"/>
            </p:cNvPicPr>
            <p:nvPr/>
          </p:nvPicPr>
          <p:blipFill rotWithShape="1">
            <a:blip r:embed="rId2"/>
            <a:srcRect l="77522" t="1532" b="47480"/>
            <a:stretch/>
          </p:blipFill>
          <p:spPr>
            <a:xfrm>
              <a:off x="19651113" y="949311"/>
              <a:ext cx="6189142" cy="16400178"/>
            </a:xfrm>
            <a:prstGeom prst="rect">
              <a:avLst/>
            </a:prstGeom>
          </p:spPr>
        </p:pic>
        <p:grpSp>
          <p:nvGrpSpPr>
            <p:cNvPr id="7" name="Group 6">
              <a:extLst>
                <a:ext uri="{FF2B5EF4-FFF2-40B4-BE49-F238E27FC236}">
                  <a16:creationId xmlns:a16="http://schemas.microsoft.com/office/drawing/2014/main" id="{A4E4B202-E822-D9B4-B51B-7DCDDEB09D6C}"/>
                </a:ext>
              </a:extLst>
            </p:cNvPr>
            <p:cNvGrpSpPr/>
            <p:nvPr/>
          </p:nvGrpSpPr>
          <p:grpSpPr>
            <a:xfrm>
              <a:off x="20043973" y="18257521"/>
              <a:ext cx="4106346" cy="2977098"/>
              <a:chOff x="10926226" y="9478964"/>
              <a:chExt cx="2053173" cy="1488549"/>
            </a:xfrm>
          </p:grpSpPr>
          <p:sp>
            <p:nvSpPr>
              <p:cNvPr id="10" name="Rectangle 9">
                <a:extLst>
                  <a:ext uri="{FF2B5EF4-FFF2-40B4-BE49-F238E27FC236}">
                    <a16:creationId xmlns:a16="http://schemas.microsoft.com/office/drawing/2014/main" id="{70F0CF9A-AA77-4213-2880-08B08011DC45}"/>
                  </a:ext>
                </a:extLst>
              </p:cNvPr>
              <p:cNvSpPr/>
              <p:nvPr/>
            </p:nvSpPr>
            <p:spPr>
              <a:xfrm>
                <a:off x="10926228" y="9478964"/>
                <a:ext cx="446617" cy="194734"/>
              </a:xfrm>
              <a:prstGeom prst="rect">
                <a:avLst/>
              </a:prstGeom>
              <a:solidFill>
                <a:srgbClr val="CCCCC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1" name="Rectangle 10">
                <a:extLst>
                  <a:ext uri="{FF2B5EF4-FFF2-40B4-BE49-F238E27FC236}">
                    <a16:creationId xmlns:a16="http://schemas.microsoft.com/office/drawing/2014/main" id="{162837A3-321D-A2BE-5925-544D620AEA54}"/>
                  </a:ext>
                </a:extLst>
              </p:cNvPr>
              <p:cNvSpPr/>
              <p:nvPr/>
            </p:nvSpPr>
            <p:spPr>
              <a:xfrm>
                <a:off x="10926227" y="9737727"/>
                <a:ext cx="446617" cy="194734"/>
              </a:xfrm>
              <a:prstGeom prst="rect">
                <a:avLst/>
              </a:prstGeom>
              <a:solidFill>
                <a:srgbClr val="666666"/>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 name="Rectangle 11">
                <a:extLst>
                  <a:ext uri="{FF2B5EF4-FFF2-40B4-BE49-F238E27FC236}">
                    <a16:creationId xmlns:a16="http://schemas.microsoft.com/office/drawing/2014/main" id="{5E2F77AD-A1C6-F766-A811-E5ACA4AF5817}"/>
                  </a:ext>
                </a:extLst>
              </p:cNvPr>
              <p:cNvSpPr/>
              <p:nvPr/>
            </p:nvSpPr>
            <p:spPr>
              <a:xfrm>
                <a:off x="10926227" y="9996490"/>
                <a:ext cx="446617" cy="194734"/>
              </a:xfrm>
              <a:prstGeom prst="rect">
                <a:avLst/>
              </a:prstGeom>
              <a:solidFill>
                <a:srgbClr val="0000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3" name="Rectangle 12">
                <a:extLst>
                  <a:ext uri="{FF2B5EF4-FFF2-40B4-BE49-F238E27FC236}">
                    <a16:creationId xmlns:a16="http://schemas.microsoft.com/office/drawing/2014/main" id="{5E1ABC02-069B-606F-D71C-F5DAFA08A4A9}"/>
                  </a:ext>
                </a:extLst>
              </p:cNvPr>
              <p:cNvSpPr/>
              <p:nvPr/>
            </p:nvSpPr>
            <p:spPr>
              <a:xfrm>
                <a:off x="10926226" y="10255253"/>
                <a:ext cx="446617" cy="194734"/>
              </a:xfrm>
              <a:prstGeom prst="rect">
                <a:avLst/>
              </a:prstGeom>
              <a:solidFill>
                <a:srgbClr val="9999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4" name="Rectangle 13">
                <a:extLst>
                  <a:ext uri="{FF2B5EF4-FFF2-40B4-BE49-F238E27FC236}">
                    <a16:creationId xmlns:a16="http://schemas.microsoft.com/office/drawing/2014/main" id="{044CBEC6-91E0-7AD0-5796-3318705B63E5}"/>
                  </a:ext>
                </a:extLst>
              </p:cNvPr>
              <p:cNvSpPr/>
              <p:nvPr/>
            </p:nvSpPr>
            <p:spPr>
              <a:xfrm>
                <a:off x="10926226" y="10514016"/>
                <a:ext cx="446617" cy="194734"/>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5" name="Rectangle 14">
                <a:extLst>
                  <a:ext uri="{FF2B5EF4-FFF2-40B4-BE49-F238E27FC236}">
                    <a16:creationId xmlns:a16="http://schemas.microsoft.com/office/drawing/2014/main" id="{704711C8-83A9-21AF-1B9F-CC14E6677A48}"/>
                  </a:ext>
                </a:extLst>
              </p:cNvPr>
              <p:cNvSpPr/>
              <p:nvPr/>
            </p:nvSpPr>
            <p:spPr>
              <a:xfrm>
                <a:off x="10926226" y="10772779"/>
                <a:ext cx="446617" cy="194734"/>
              </a:xfrm>
              <a:prstGeom prst="rect">
                <a:avLst/>
              </a:prstGeom>
              <a:solidFill>
                <a:srgbClr val="FF999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6" name="TextBox 15">
                <a:extLst>
                  <a:ext uri="{FF2B5EF4-FFF2-40B4-BE49-F238E27FC236}">
                    <a16:creationId xmlns:a16="http://schemas.microsoft.com/office/drawing/2014/main" id="{75E493D7-B62A-C178-CF1E-B3DCAB113C34}"/>
                  </a:ext>
                </a:extLst>
              </p:cNvPr>
              <p:cNvSpPr txBox="1"/>
              <p:nvPr/>
            </p:nvSpPr>
            <p:spPr>
              <a:xfrm>
                <a:off x="11372843" y="9478964"/>
                <a:ext cx="1238250"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Negative Control</a:t>
                </a:r>
              </a:p>
            </p:txBody>
          </p:sp>
          <p:sp>
            <p:nvSpPr>
              <p:cNvPr id="17" name="TextBox 16">
                <a:extLst>
                  <a:ext uri="{FF2B5EF4-FFF2-40B4-BE49-F238E27FC236}">
                    <a16:creationId xmlns:a16="http://schemas.microsoft.com/office/drawing/2014/main" id="{9EA2250C-02E9-94B5-5BD1-9D17268207AD}"/>
                  </a:ext>
                </a:extLst>
              </p:cNvPr>
              <p:cNvSpPr txBox="1"/>
              <p:nvPr/>
            </p:nvSpPr>
            <p:spPr>
              <a:xfrm>
                <a:off x="11372842" y="9737727"/>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Negative Control + Heated</a:t>
                </a:r>
              </a:p>
            </p:txBody>
          </p:sp>
          <p:sp>
            <p:nvSpPr>
              <p:cNvPr id="18" name="TextBox 17">
                <a:extLst>
                  <a:ext uri="{FF2B5EF4-FFF2-40B4-BE49-F238E27FC236}">
                    <a16:creationId xmlns:a16="http://schemas.microsoft.com/office/drawing/2014/main" id="{B7140A8C-45DA-5281-811A-103E2F4E9911}"/>
                  </a:ext>
                </a:extLst>
              </p:cNvPr>
              <p:cNvSpPr txBox="1"/>
              <p:nvPr/>
            </p:nvSpPr>
            <p:spPr>
              <a:xfrm>
                <a:off x="11372842" y="9978441"/>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Non-bleached + Ambient</a:t>
                </a:r>
              </a:p>
            </p:txBody>
          </p:sp>
          <p:sp>
            <p:nvSpPr>
              <p:cNvPr id="19" name="TextBox 18">
                <a:extLst>
                  <a:ext uri="{FF2B5EF4-FFF2-40B4-BE49-F238E27FC236}">
                    <a16:creationId xmlns:a16="http://schemas.microsoft.com/office/drawing/2014/main" id="{F037607A-0E26-9B25-3496-04357EC471FF}"/>
                  </a:ext>
                </a:extLst>
              </p:cNvPr>
              <p:cNvSpPr txBox="1"/>
              <p:nvPr/>
            </p:nvSpPr>
            <p:spPr>
              <a:xfrm>
                <a:off x="11372841" y="10255253"/>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Beached + Ambient</a:t>
                </a:r>
              </a:p>
            </p:txBody>
          </p:sp>
          <p:sp>
            <p:nvSpPr>
              <p:cNvPr id="20" name="TextBox 19">
                <a:extLst>
                  <a:ext uri="{FF2B5EF4-FFF2-40B4-BE49-F238E27FC236}">
                    <a16:creationId xmlns:a16="http://schemas.microsoft.com/office/drawing/2014/main" id="{D0C6CF7E-2DE6-DCBB-ECD8-4BC5283B9242}"/>
                  </a:ext>
                </a:extLst>
              </p:cNvPr>
              <p:cNvSpPr txBox="1"/>
              <p:nvPr/>
            </p:nvSpPr>
            <p:spPr>
              <a:xfrm>
                <a:off x="11372840" y="10500848"/>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Non-bleached + Heated</a:t>
                </a:r>
              </a:p>
            </p:txBody>
          </p:sp>
          <p:sp>
            <p:nvSpPr>
              <p:cNvPr id="21" name="TextBox 20">
                <a:extLst>
                  <a:ext uri="{FF2B5EF4-FFF2-40B4-BE49-F238E27FC236}">
                    <a16:creationId xmlns:a16="http://schemas.microsoft.com/office/drawing/2014/main" id="{2C6BAD1A-4D3E-0B1B-C39D-7AF429CC226F}"/>
                  </a:ext>
                </a:extLst>
              </p:cNvPr>
              <p:cNvSpPr txBox="1"/>
              <p:nvPr/>
            </p:nvSpPr>
            <p:spPr>
              <a:xfrm>
                <a:off x="11372840" y="10754730"/>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Bleached + Heated</a:t>
                </a:r>
              </a:p>
            </p:txBody>
          </p:sp>
        </p:grpSp>
        <p:sp>
          <p:nvSpPr>
            <p:cNvPr id="8" name="TextBox 7">
              <a:extLst>
                <a:ext uri="{FF2B5EF4-FFF2-40B4-BE49-F238E27FC236}">
                  <a16:creationId xmlns:a16="http://schemas.microsoft.com/office/drawing/2014/main" id="{24C9F3DC-A586-BA02-A79B-23378B526689}"/>
                </a:ext>
              </a:extLst>
            </p:cNvPr>
            <p:cNvSpPr txBox="1"/>
            <p:nvPr/>
          </p:nvSpPr>
          <p:spPr>
            <a:xfrm>
              <a:off x="19762872" y="17811195"/>
              <a:ext cx="24765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Fill: Treatment</a:t>
              </a:r>
            </a:p>
          </p:txBody>
        </p:sp>
        <p:sp>
          <p:nvSpPr>
            <p:cNvPr id="9" name="TextBox 8">
              <a:extLst>
                <a:ext uri="{FF2B5EF4-FFF2-40B4-BE49-F238E27FC236}">
                  <a16:creationId xmlns:a16="http://schemas.microsoft.com/office/drawing/2014/main" id="{38A71EE9-30E1-9772-A451-C66394BD6D6A}"/>
                </a:ext>
              </a:extLst>
            </p:cNvPr>
            <p:cNvSpPr txBox="1"/>
            <p:nvPr/>
          </p:nvSpPr>
          <p:spPr>
            <a:xfrm>
              <a:off x="19762872" y="487646"/>
              <a:ext cx="24765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Border: Family</a:t>
              </a:r>
            </a:p>
          </p:txBody>
        </p:sp>
      </p:grpSp>
      <p:sp>
        <p:nvSpPr>
          <p:cNvPr id="22" name="Google Shape;99;p20">
            <a:extLst>
              <a:ext uri="{FF2B5EF4-FFF2-40B4-BE49-F238E27FC236}">
                <a16:creationId xmlns:a16="http://schemas.microsoft.com/office/drawing/2014/main" id="{07476B8E-4B71-4D1F-2A0B-C0BE38CE1833}"/>
              </a:ext>
            </a:extLst>
          </p:cNvPr>
          <p:cNvSpPr txBox="1"/>
          <p:nvPr/>
        </p:nvSpPr>
        <p:spPr>
          <a:xfrm>
            <a:off x="0" y="32338402"/>
            <a:ext cx="27432000" cy="4427661"/>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S8:</a:t>
            </a:r>
            <a:r>
              <a:rPr lang="en" sz="4400" dirty="0">
                <a:solidFill>
                  <a:schemeClr val="dk1"/>
                </a:solidFill>
              </a:rPr>
              <a:t> Cooccurence network of microbial OTUs generated from SpiecEasi and visualized using Cytoscape. Vertices designated significant positive pairwise correlations as defined by SpiecEasi. Nodes represent individual OTUs. Node size indicates mean abundance of a given O</a:t>
            </a:r>
            <a:r>
              <a:rPr lang="en-US" sz="4400" dirty="0">
                <a:solidFill>
                  <a:schemeClr val="dk1"/>
                </a:solidFill>
              </a:rPr>
              <a:t>TU, node outline is colored according to OTU family, and node fill corresponds to the relative proportion of a given OTU in each of the 6 treatments.</a:t>
            </a:r>
            <a:endParaRPr sz="4400" dirty="0">
              <a:solidFill>
                <a:schemeClr val="dk1"/>
              </a:solidFill>
            </a:endParaRPr>
          </a:p>
        </p:txBody>
      </p:sp>
    </p:spTree>
    <p:extLst>
      <p:ext uri="{BB962C8B-B14F-4D97-AF65-F5344CB8AC3E}">
        <p14:creationId xmlns:p14="http://schemas.microsoft.com/office/powerpoint/2010/main" val="4473781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7263</TotalTime>
  <Words>501</Words>
  <Application>Microsoft Office PowerPoint</Application>
  <PresentationFormat>Custom</PresentationFormat>
  <Paragraphs>19</Paragraphs>
  <Slides>8</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S1</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Wesley Sparagon</dc:creator>
  <cp:lastModifiedBy>Wesley Sparagon</cp:lastModifiedBy>
  <cp:revision>3</cp:revision>
  <dcterms:created xsi:type="dcterms:W3CDTF">2023-04-10T08:14:04Z</dcterms:created>
  <dcterms:modified xsi:type="dcterms:W3CDTF">2023-07-07T07:47:17Z</dcterms:modified>
</cp:coreProperties>
</file>

<file path=docProps/thumbnail.jpeg>
</file>